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71287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spc="-201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Introducción a la Ciencia de Datos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6350437" y="4335542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Cursos Sabatinos y Asesorias Laborales 100 % Remoto.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6350437" y="5008245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Excelentes Facilidades de Pago a estudiantes y no estudiantes.</a:t>
            </a:r>
            <a:endParaRPr lang="en-US" sz="1944" dirty="0"/>
          </a:p>
        </p:txBody>
      </p:sp>
      <p:sp>
        <p:nvSpPr>
          <p:cNvPr id="8" name="Shape 5"/>
          <p:cNvSpPr/>
          <p:nvPr/>
        </p:nvSpPr>
        <p:spPr>
          <a:xfrm>
            <a:off x="6350437" y="569940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5707023"/>
            <a:ext cx="379690" cy="37969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68716" y="5680948"/>
            <a:ext cx="2550676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Marce Martinez</a:t>
            </a:r>
            <a:endParaRPr lang="en-US" sz="2430" dirty="0"/>
          </a:p>
        </p:txBody>
      </p:sp>
      <p:sp>
        <p:nvSpPr>
          <p:cNvPr id="11" name="Text 7"/>
          <p:cNvSpPr/>
          <p:nvPr/>
        </p:nvSpPr>
        <p:spPr>
          <a:xfrm>
            <a:off x="6350437" y="6390561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Contacto de Instructora certicada:</a:t>
            </a:r>
            <a:endParaRPr lang="en-US" sz="1944" dirty="0"/>
          </a:p>
        </p:txBody>
      </p:sp>
      <p:sp>
        <p:nvSpPr>
          <p:cNvPr id="12" name="Text 8"/>
          <p:cNvSpPr/>
          <p:nvPr/>
        </p:nvSpPr>
        <p:spPr>
          <a:xfrm>
            <a:off x="6350437" y="7063264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+52(618) 803 19 31 whatsapp , e-mail: ml.008@outlook.com.</a:t>
            </a:r>
            <a:endParaRPr lang="en-US" sz="1944" dirty="0"/>
          </a:p>
        </p:txBody>
      </p:sp>
      <p:pic>
        <p:nvPicPr>
          <p:cNvPr id="1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63566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Automático: Conceptos Básicos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1218962" y="4548426"/>
            <a:ext cx="30837" cy="1817608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5088315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482607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128772" y="4918591"/>
            <a:ext cx="2110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spc="-8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2592110" y="4795242"/>
            <a:ext cx="40465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Supervisado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2592110" y="53291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datos etiquetados para entrenar modelos y hacer predicciones. Clasificación y regresión.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 y Análisis Exploratorio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Explorando Datos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tendencias, patrones y valores atípicos. Visualización para comprender mejor los datos.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8707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Gráficos de dispersión, histogramas, gráficos de barras y más. Elegir la representación adecuada para cada conjunto de datos.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6947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Exploratorio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Combinando visualizaciones y análisis estadístico para descubrir información oculta y generar hipótesis.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5550" y="2692241"/>
            <a:ext cx="4411623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2"/>
              </a:lnSpc>
              <a:buNone/>
            </a:pPr>
            <a:r>
              <a:rPr lang="en-US" sz="3474" spc="-10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de Datos</a:t>
            </a:r>
            <a:endParaRPr lang="en-US" sz="34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479" y="3684746"/>
            <a:ext cx="263985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Recopilación de Datos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Captura de datos</a:t>
            </a:r>
            <a:endParaRPr lang="en-US" sz="138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42479" y="5096351"/>
            <a:ext cx="276558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Procesamiento de Datos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y transformación de datos entrantes para generar información útil y oportuna.</a:t>
            </a:r>
            <a:endParaRPr lang="en-US" sz="138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2479" y="6507956"/>
            <a:ext cx="3519845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en Tiempo Real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3642479" y="6889552"/>
            <a:ext cx="8492371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de información en dashboards interactivos para monitorear tendencias y tomar decisiones estratégicas.</a:t>
            </a:r>
            <a:endParaRPr lang="en-US" sz="138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8311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Proyectos de Ciencia de Datos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996452"/>
            <a:ext cx="7415927" cy="2150031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093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4822627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 de ventas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de regresión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 de fraude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Aprendizaje automático</a:t>
            </a:r>
            <a:endParaRPr lang="en-US" sz="194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906185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spc="-10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General en Oportunidades Laborales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245519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850237"/>
            <a:ext cx="39401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Preparacion para Certificaciones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322373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Demostrar conocimientos y habilidades en ciencia de datos. Reconocimiento profesional y credibilidad.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1871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623435"/>
            <a:ext cx="430958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en Oportunidades Laborales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9969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Asesoría real y clara en procesos de contratación con compañías transnacionales de IT.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791914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39663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Futuro Prometedor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77013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campo de la ciencia de datos está en constante evolución. Nuevas tecnologías y oportunidades emergentes.</a:t>
            </a:r>
            <a:endParaRPr lang="en-US" sz="1361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2024-07-14T15:46:54Z</dcterms:created>
  <dcterms:modified xsi:type="dcterms:W3CDTF">2024-07-14T15:46:54Z</dcterms:modified>
</cp:coreProperties>
</file>